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7" r:id="rId5"/>
    <p:sldId id="266" r:id="rId6"/>
    <p:sldId id="257" r:id="rId7"/>
    <p:sldId id="269" r:id="rId8"/>
    <p:sldId id="263" r:id="rId9"/>
    <p:sldId id="264" r:id="rId10"/>
    <p:sldId id="262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9" autoAdjust="0"/>
    <p:restoredTop sz="94624"/>
  </p:normalViewPr>
  <p:slideViewPr>
    <p:cSldViewPr>
      <p:cViewPr varScale="1">
        <p:scale>
          <a:sx n="65" d="100"/>
          <a:sy n="65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5E3A-EAB9-4159-8EBD-E9B5B4FD525F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F57-26D1-4344-9BF9-061A34DC7B28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5E3A-EAB9-4159-8EBD-E9B5B4FD525F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F57-26D1-4344-9BF9-061A34DC7B28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5E3A-EAB9-4159-8EBD-E9B5B4FD525F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F57-26D1-4344-9BF9-061A34DC7B28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5E3A-EAB9-4159-8EBD-E9B5B4FD525F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F57-26D1-4344-9BF9-061A34DC7B28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5E3A-EAB9-4159-8EBD-E9B5B4FD525F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F57-26D1-4344-9BF9-061A34DC7B28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5E3A-EAB9-4159-8EBD-E9B5B4FD525F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F57-26D1-4344-9BF9-061A34DC7B28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5E3A-EAB9-4159-8EBD-E9B5B4FD525F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F57-26D1-4344-9BF9-061A34DC7B28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5E3A-EAB9-4159-8EBD-E9B5B4FD525F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F57-26D1-4344-9BF9-061A34DC7B28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5E3A-EAB9-4159-8EBD-E9B5B4FD525F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F57-26D1-4344-9BF9-061A34DC7B28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5E3A-EAB9-4159-8EBD-E9B5B4FD525F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F57-26D1-4344-9BF9-061A34DC7B28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5E3A-EAB9-4159-8EBD-E9B5B4FD525F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7F57-26D1-4344-9BF9-061A34DC7B28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5E3A-EAB9-4159-8EBD-E9B5B4FD525F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37F57-26D1-4344-9BF9-061A34DC7B28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ea.org/alighoj/pagmanieroj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teisto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C89B">
                <a:alpha val="55000"/>
              </a:srgbClr>
            </a:gs>
            <a:gs pos="0">
              <a:srgbClr val="DDEBCF">
                <a:alpha val="9000"/>
              </a:srgbClr>
            </a:gs>
            <a:gs pos="97000">
              <a:srgbClr val="156B13">
                <a:alpha val="96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1400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428860" y="2214554"/>
            <a:ext cx="4643470" cy="1714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1800" kern="10" spc="0">
                <a:ln w="9398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FCF0F">
                    <a:alpha val="78999"/>
                  </a:srgbClr>
                </a:solidFill>
                <a:latin typeface="Arial Black"/>
              </a:rPr>
              <a:t>Ateista Tutmonda</a:t>
            </a:r>
          </a:p>
          <a:p>
            <a:pPr algn="ctr" rtl="0"/>
            <a:r>
              <a:rPr lang="en-GB" sz="1800" kern="10" spc="0">
                <a:ln w="9398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FCF0F">
                    <a:alpha val="78999"/>
                  </a:srgbClr>
                </a:solidFill>
                <a:latin typeface="Arial Black"/>
              </a:rPr>
              <a:t>Esperanto-Organizo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C89B">
                <a:alpha val="55000"/>
              </a:srgbClr>
            </a:gs>
            <a:gs pos="0">
              <a:srgbClr val="DDEBCF">
                <a:alpha val="9000"/>
              </a:srgbClr>
            </a:gs>
            <a:gs pos="97000">
              <a:srgbClr val="156B13">
                <a:alpha val="96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/>
              <a:t>Membriĝu en ATEO!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40" y="1600200"/>
            <a:ext cx="697232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t-IT"/>
              <a:t>Membroj de ATEO ricevas du numerojn de la revuo jare, kaj samtempe subtenas ĝian agadon.</a:t>
            </a:r>
          </a:p>
          <a:p>
            <a:endParaRPr lang="en-GB"/>
          </a:p>
          <a:p>
            <a:pPr>
              <a:buNone/>
            </a:pPr>
            <a:r>
              <a:rPr lang="it-IT"/>
              <a:t>Jarkotizo de ATEO:</a:t>
            </a:r>
            <a:endParaRPr lang="en-GB"/>
          </a:p>
          <a:p>
            <a:pPr>
              <a:buNone/>
            </a:pPr>
            <a:r>
              <a:rPr lang="it-IT"/>
              <a:t>10 eŭroj jare por A-landoj *</a:t>
            </a:r>
            <a:endParaRPr lang="en-GB"/>
          </a:p>
          <a:p>
            <a:pPr>
              <a:buNone/>
            </a:pPr>
            <a:r>
              <a:rPr lang="it-IT"/>
              <a:t> 8 eŭroj jare por B-landoj **</a:t>
            </a:r>
            <a:endParaRPr lang="en-GB"/>
          </a:p>
          <a:p>
            <a:pPr>
              <a:buNone/>
            </a:pPr>
            <a:endParaRPr lang="it-IT"/>
          </a:p>
          <a:p>
            <a:pPr>
              <a:buNone/>
            </a:pPr>
            <a:r>
              <a:rPr lang="it-IT"/>
              <a:t>Pagu al la konto </a:t>
            </a:r>
            <a:r>
              <a:rPr lang="it-IT" b="1"/>
              <a:t>ateo-y</a:t>
            </a:r>
            <a:r>
              <a:rPr lang="it-IT"/>
              <a:t> ĉe UEA.</a:t>
            </a:r>
            <a:endParaRPr lang="en-GB"/>
          </a:p>
          <a:p>
            <a:pPr>
              <a:buNone/>
            </a:pPr>
            <a:r>
              <a:rPr lang="it-IT"/>
              <a:t>Eblas pagi ankaŭ per kreditkarto</a:t>
            </a:r>
            <a:r>
              <a:rPr lang="en-GB"/>
              <a:t> ĉe </a:t>
            </a:r>
            <a:r>
              <a:rPr lang="en-GB">
                <a:hlinkClick r:id="rId2"/>
              </a:rPr>
              <a:t>https://uea.org/alighoj/pagmanieroj</a:t>
            </a:r>
            <a:endParaRPr lang="en-GB"/>
          </a:p>
          <a:p>
            <a:pPr>
              <a:buNone/>
            </a:pPr>
            <a:r>
              <a:rPr lang="it-IT"/>
              <a:t> (Pagante per kreditkarto, necesas aldoni 5%)</a:t>
            </a:r>
            <a:endParaRPr lang="en-GB"/>
          </a:p>
          <a:p>
            <a:pPr>
              <a:buNone/>
            </a:pPr>
            <a:r>
              <a:rPr lang="it-IT"/>
              <a:t> </a:t>
            </a:r>
            <a:endParaRPr lang="en-GB"/>
          </a:p>
          <a:p>
            <a:pPr>
              <a:buNone/>
            </a:pPr>
            <a:r>
              <a:rPr lang="it-IT" sz="2600"/>
              <a:t>** </a:t>
            </a:r>
            <a:r>
              <a:rPr lang="es-ES" sz="2600"/>
              <a:t>B-landoj: la iamaj socialismaj landoj de Eŭropo, ĉiuj landoj de Azio (escepte de Israelo, Japanujo kaj Korea Respubliko), Afriko kaj Latina Ameriko. </a:t>
            </a:r>
            <a:endParaRPr lang="en-GB" sz="2600"/>
          </a:p>
          <a:p>
            <a:pPr>
              <a:buNone/>
            </a:pPr>
            <a:r>
              <a:rPr lang="it-IT" sz="2600"/>
              <a:t>* A-landoj: ĉiuj aliaj.</a:t>
            </a:r>
            <a:endParaRPr lang="en-GB"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en-GB" dirty="0"/>
          </a:p>
          <a:p>
            <a:pPr>
              <a:buNone/>
            </a:pPr>
            <a:r>
              <a:rPr lang="es-ES" b="1" dirty="0"/>
              <a:t>	</a:t>
            </a:r>
            <a:r>
              <a:rPr lang="es-ES" i="1" dirty="0"/>
              <a:t>NE GRAVAS, ĈU VI KONSIDERAS VIN ATEISTO, AGNOSTIKULO, LIBERPENSULO, HUMANISTO AŬ ALIA: </a:t>
            </a:r>
          </a:p>
          <a:p>
            <a:pPr>
              <a:buNone/>
            </a:pPr>
            <a:endParaRPr lang="es-ES" b="1" i="1" dirty="0"/>
          </a:p>
          <a:p>
            <a:pPr algn="ctr">
              <a:buNone/>
            </a:pPr>
            <a:r>
              <a:rPr lang="es-ES" b="1" i="1" dirty="0"/>
              <a:t>	</a:t>
            </a:r>
            <a:r>
              <a:rPr lang="es-ES" sz="3600" b="1" i="1" dirty="0">
                <a:solidFill>
                  <a:srgbClr val="7030A0"/>
                </a:solidFill>
              </a:rPr>
              <a:t>VI SAME ESTAS BONVENA EN ATEO!</a:t>
            </a:r>
            <a:endParaRPr lang="en-GB" sz="36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00694" y="3286124"/>
            <a:ext cx="30003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Ĉu mi estas ateisto?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aŭ humanisto?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liberpensulo... sekularisto...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aŭ nekredanto?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DC7B41-B59B-1044-8F17-27B7FAC42216}"/>
              </a:ext>
            </a:extLst>
          </p:cNvPr>
          <p:cNvSpPr/>
          <p:nvPr/>
        </p:nvSpPr>
        <p:spPr>
          <a:xfrm>
            <a:off x="683568" y="1417638"/>
            <a:ext cx="7848872" cy="2011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Kio </a:t>
            </a:r>
            <a:r>
              <a:rPr lang="en-GB" sz="4000" b="1" dirty="0" err="1"/>
              <a:t>estas</a:t>
            </a:r>
            <a:r>
              <a:rPr lang="en-GB" sz="4000" b="1" dirty="0"/>
              <a:t> </a:t>
            </a:r>
            <a:r>
              <a:rPr lang="en-GB" sz="4000" b="1" dirty="0" err="1"/>
              <a:t>ateisto</a:t>
            </a:r>
            <a:r>
              <a:rPr lang="en-GB" sz="40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3578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b="1" dirty="0"/>
              <a:t>	</a:t>
            </a:r>
            <a:r>
              <a:rPr lang="es-ES" sz="4400" b="1" dirty="0" err="1">
                <a:solidFill>
                  <a:schemeClr val="accent4">
                    <a:lumMod val="50000"/>
                  </a:schemeClr>
                </a:solidFill>
              </a:rPr>
              <a:t>Ateisto</a:t>
            </a:r>
            <a:r>
              <a:rPr lang="es-ES" sz="4400" dirty="0"/>
              <a:t> estas homo, </a:t>
            </a:r>
            <a:r>
              <a:rPr lang="es-ES" sz="4400" dirty="0" err="1"/>
              <a:t>kiu</a:t>
            </a:r>
            <a:r>
              <a:rPr lang="es-ES" sz="4400" dirty="0"/>
              <a:t> </a:t>
            </a:r>
            <a:r>
              <a:rPr lang="es-ES" sz="4400" dirty="0" err="1"/>
              <a:t>ne</a:t>
            </a:r>
            <a:r>
              <a:rPr lang="es-ES" sz="4400" dirty="0"/>
              <a:t> </a:t>
            </a:r>
            <a:r>
              <a:rPr lang="es-ES" sz="4400" dirty="0" err="1"/>
              <a:t>kredas</a:t>
            </a:r>
            <a:r>
              <a:rPr lang="es-ES" sz="4400" dirty="0"/>
              <a:t> je la </a:t>
            </a:r>
            <a:r>
              <a:rPr lang="es-ES" sz="4400" dirty="0" err="1"/>
              <a:t>ekzisto</a:t>
            </a:r>
            <a:r>
              <a:rPr lang="es-ES" sz="4400" dirty="0"/>
              <a:t> de Dio </a:t>
            </a:r>
            <a:r>
              <a:rPr lang="es-ES" sz="4400" dirty="0" err="1"/>
              <a:t>aŭ</a:t>
            </a:r>
            <a:r>
              <a:rPr lang="es-ES" sz="4400" dirty="0"/>
              <a:t> </a:t>
            </a:r>
            <a:r>
              <a:rPr lang="es-ES" sz="4400" dirty="0" err="1"/>
              <a:t>dioj</a:t>
            </a:r>
            <a:r>
              <a:rPr lang="es-ES" sz="4400" dirty="0"/>
              <a:t>. La </a:t>
            </a:r>
            <a:r>
              <a:rPr lang="es-ES" sz="4400" dirty="0" err="1"/>
              <a:t>plejmulto</a:t>
            </a:r>
            <a:r>
              <a:rPr lang="es-ES" sz="4400" dirty="0"/>
              <a:t> da </a:t>
            </a:r>
            <a:r>
              <a:rPr lang="es-ES" sz="4400" dirty="0" err="1"/>
              <a:t>ateistoj</a:t>
            </a:r>
            <a:r>
              <a:rPr lang="es-ES" sz="4400" dirty="0"/>
              <a:t> </a:t>
            </a:r>
            <a:r>
              <a:rPr lang="es-ES" sz="4400" dirty="0" err="1"/>
              <a:t>ne</a:t>
            </a:r>
            <a:r>
              <a:rPr lang="es-ES" sz="4400" dirty="0"/>
              <a:t> </a:t>
            </a:r>
            <a:r>
              <a:rPr lang="es-ES" sz="4400" dirty="0" err="1"/>
              <a:t>kredas</a:t>
            </a:r>
            <a:r>
              <a:rPr lang="es-ES" sz="4400" dirty="0"/>
              <a:t> </a:t>
            </a:r>
            <a:r>
              <a:rPr lang="es-ES" sz="4400" dirty="0" err="1"/>
              <a:t>ankaŭ</a:t>
            </a:r>
            <a:r>
              <a:rPr lang="es-ES" sz="4400" dirty="0"/>
              <a:t> je la </a:t>
            </a:r>
            <a:r>
              <a:rPr lang="es-ES" sz="4400" dirty="0" err="1"/>
              <a:t>ekzisto</a:t>
            </a:r>
            <a:r>
              <a:rPr lang="es-ES" sz="4400" dirty="0"/>
              <a:t> de animo </a:t>
            </a:r>
            <a:r>
              <a:rPr lang="es-ES" sz="4400" dirty="0" err="1"/>
              <a:t>aŭ</a:t>
            </a:r>
            <a:r>
              <a:rPr lang="es-ES" sz="4400" dirty="0"/>
              <a:t> de </a:t>
            </a:r>
            <a:r>
              <a:rPr lang="es-ES" sz="4400" dirty="0" err="1"/>
              <a:t>postmorta</a:t>
            </a:r>
            <a:r>
              <a:rPr lang="es-ES" sz="4400" dirty="0"/>
              <a:t> vivo.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s-ES" sz="4400" dirty="0"/>
              <a:t>	</a:t>
            </a:r>
            <a:r>
              <a:rPr lang="es-ES" sz="4400" dirty="0" err="1"/>
              <a:t>Multaj</a:t>
            </a:r>
            <a:r>
              <a:rPr lang="es-ES" sz="4400" dirty="0"/>
              <a:t> </a:t>
            </a:r>
            <a:r>
              <a:rPr lang="es-ES" sz="4400" dirty="0" err="1"/>
              <a:t>homoj</a:t>
            </a:r>
            <a:r>
              <a:rPr lang="es-ES" sz="4400" dirty="0"/>
              <a:t> </a:t>
            </a:r>
            <a:r>
              <a:rPr lang="es-ES" sz="4400" dirty="0" err="1"/>
              <a:t>anstataŭ</a:t>
            </a:r>
            <a:r>
              <a:rPr lang="es-ES" sz="4400" dirty="0"/>
              <a:t> </a:t>
            </a:r>
            <a:r>
              <a:rPr lang="es-ES" sz="4400" dirty="0" err="1"/>
              <a:t>nomi</a:t>
            </a:r>
            <a:r>
              <a:rPr lang="es-ES" sz="4400" dirty="0"/>
              <a:t> sin </a:t>
            </a:r>
            <a:r>
              <a:rPr lang="es-ES" sz="4400" b="1" dirty="0" err="1">
                <a:solidFill>
                  <a:schemeClr val="accent4">
                    <a:lumMod val="50000"/>
                  </a:schemeClr>
                </a:solidFill>
              </a:rPr>
              <a:t>ateisto</a:t>
            </a:r>
            <a:r>
              <a:rPr lang="es-ES" sz="4400" dirty="0"/>
              <a:t> </a:t>
            </a:r>
            <a:r>
              <a:rPr lang="es-ES" sz="4400" dirty="0" err="1"/>
              <a:t>preferas</a:t>
            </a:r>
            <a:r>
              <a:rPr lang="es-ES" sz="4400" dirty="0"/>
              <a:t> </a:t>
            </a:r>
            <a:r>
              <a:rPr lang="es-ES" sz="4400" dirty="0" err="1"/>
              <a:t>uzi</a:t>
            </a:r>
            <a:r>
              <a:rPr lang="es-ES" sz="4400" dirty="0"/>
              <a:t> la </a:t>
            </a:r>
            <a:r>
              <a:rPr lang="es-ES" sz="4400" dirty="0" err="1"/>
              <a:t>terminojn</a:t>
            </a:r>
            <a:r>
              <a:rPr lang="es-ES" sz="4400" dirty="0"/>
              <a:t> </a:t>
            </a:r>
            <a:r>
              <a:rPr lang="es-ES" sz="4400" b="1" dirty="0" err="1">
                <a:solidFill>
                  <a:schemeClr val="accent2">
                    <a:lumMod val="75000"/>
                  </a:schemeClr>
                </a:solidFill>
              </a:rPr>
              <a:t>agnostikulo</a:t>
            </a:r>
            <a:r>
              <a:rPr lang="es-ES" sz="4400" b="1" dirty="0"/>
              <a:t>, </a:t>
            </a:r>
            <a:r>
              <a:rPr lang="es-ES" sz="4400" b="1" dirty="0" err="1">
                <a:solidFill>
                  <a:srgbClr val="00B050"/>
                </a:solidFill>
              </a:rPr>
              <a:t>liberpensulo</a:t>
            </a:r>
            <a:r>
              <a:rPr lang="es-ES" sz="4400" b="1" dirty="0"/>
              <a:t>, </a:t>
            </a:r>
            <a:r>
              <a:rPr lang="es-ES" sz="4400" b="1" dirty="0" err="1">
                <a:solidFill>
                  <a:schemeClr val="accent1">
                    <a:lumMod val="75000"/>
                  </a:schemeClr>
                </a:solidFill>
              </a:rPr>
              <a:t>humanisto</a:t>
            </a:r>
            <a:r>
              <a:rPr lang="es-ES" sz="4400" b="1" dirty="0"/>
              <a:t>, </a:t>
            </a:r>
            <a:r>
              <a:rPr lang="es-ES" sz="4400" b="1" dirty="0" err="1">
                <a:solidFill>
                  <a:srgbClr val="7030A0"/>
                </a:solidFill>
              </a:rPr>
              <a:t>sekularisto</a:t>
            </a:r>
            <a:r>
              <a:rPr lang="es-ES" sz="4400" b="1" dirty="0"/>
              <a:t>, </a:t>
            </a:r>
            <a:r>
              <a:rPr lang="es-ES" sz="4400" b="1" dirty="0" err="1">
                <a:solidFill>
                  <a:srgbClr val="FF2F92"/>
                </a:solidFill>
              </a:rPr>
              <a:t>raciisto</a:t>
            </a:r>
            <a:r>
              <a:rPr lang="es-ES" sz="4400" b="1" dirty="0"/>
              <a:t>, </a:t>
            </a:r>
            <a:r>
              <a:rPr lang="es-ES" sz="4400" b="1" dirty="0" err="1">
                <a:solidFill>
                  <a:srgbClr val="009193"/>
                </a:solidFill>
              </a:rPr>
              <a:t>skeptikulo</a:t>
            </a:r>
            <a:r>
              <a:rPr lang="es-ES" sz="4400" b="1" dirty="0"/>
              <a:t> </a:t>
            </a:r>
            <a:r>
              <a:rPr lang="es-ES" sz="4400" err="1"/>
              <a:t>aŭ</a:t>
            </a:r>
            <a:r>
              <a:rPr lang="es-ES" sz="4400" b="1"/>
              <a:t> </a:t>
            </a:r>
            <a:r>
              <a:rPr lang="es-ES" sz="4400" b="1">
                <a:solidFill>
                  <a:schemeClr val="bg1">
                    <a:lumMod val="50000"/>
                  </a:schemeClr>
                </a:solidFill>
              </a:rPr>
              <a:t>senreligiulo</a:t>
            </a:r>
            <a:r>
              <a:rPr lang="es-ES" sz="4400" dirty="0"/>
              <a:t>. La </a:t>
            </a:r>
            <a:r>
              <a:rPr lang="es-ES" sz="4400" dirty="0" err="1"/>
              <a:t>preferata</a:t>
            </a:r>
            <a:r>
              <a:rPr lang="es-ES" sz="4400" dirty="0"/>
              <a:t> termino </a:t>
            </a:r>
            <a:r>
              <a:rPr lang="es-ES" sz="4400" dirty="0" err="1"/>
              <a:t>emas</a:t>
            </a:r>
            <a:r>
              <a:rPr lang="es-ES" sz="4400" dirty="0"/>
              <a:t> </a:t>
            </a:r>
            <a:r>
              <a:rPr lang="es-ES" sz="4400" dirty="0" err="1"/>
              <a:t>varii</a:t>
            </a:r>
            <a:r>
              <a:rPr lang="es-ES" sz="4400" dirty="0"/>
              <a:t> inter </a:t>
            </a:r>
            <a:r>
              <a:rPr lang="es-ES" sz="4400" dirty="0" err="1"/>
              <a:t>landoj</a:t>
            </a:r>
            <a:r>
              <a:rPr lang="es-ES" sz="4400" dirty="0"/>
              <a:t> </a:t>
            </a:r>
            <a:r>
              <a:rPr lang="es-ES" sz="4400" dirty="0" err="1"/>
              <a:t>kaj</a:t>
            </a:r>
            <a:r>
              <a:rPr lang="es-ES" sz="4400" dirty="0"/>
              <a:t> </a:t>
            </a:r>
            <a:r>
              <a:rPr lang="es-ES" sz="4400" dirty="0" err="1"/>
              <a:t>kulturoj</a:t>
            </a:r>
            <a:r>
              <a:rPr lang="es-ES" sz="4400" dirty="0"/>
              <a:t>. </a:t>
            </a:r>
            <a:endParaRPr lang="en-GB" sz="4400" dirty="0"/>
          </a:p>
          <a:p>
            <a:pPr>
              <a:buNone/>
            </a:pP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64293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/>
              <a:t>	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Agnostikulo</a:t>
            </a:r>
            <a:r>
              <a:rPr lang="es-ES" dirty="0"/>
              <a:t> estas homo, </a:t>
            </a:r>
            <a:r>
              <a:rPr lang="es-ES" dirty="0" err="1"/>
              <a:t>kiu</a:t>
            </a:r>
            <a:r>
              <a:rPr lang="es-ES" dirty="0"/>
              <a:t> </a:t>
            </a:r>
            <a:r>
              <a:rPr lang="es-ES" dirty="0" err="1"/>
              <a:t>ne</a:t>
            </a:r>
            <a:r>
              <a:rPr lang="es-ES" dirty="0"/>
              <a:t> </a:t>
            </a:r>
            <a:r>
              <a:rPr lang="es-ES" dirty="0" err="1"/>
              <a:t>scias</a:t>
            </a:r>
            <a:r>
              <a:rPr lang="es-ES" dirty="0"/>
              <a:t>, </a:t>
            </a:r>
            <a:r>
              <a:rPr lang="es-ES" dirty="0" err="1"/>
              <a:t>ĉu</a:t>
            </a:r>
            <a:r>
              <a:rPr lang="es-ES" dirty="0"/>
              <a:t> </a:t>
            </a:r>
            <a:r>
              <a:rPr lang="es-ES" dirty="0" err="1"/>
              <a:t>ekzistas</a:t>
            </a:r>
            <a:r>
              <a:rPr lang="es-ES" dirty="0"/>
              <a:t> Dio </a:t>
            </a:r>
            <a:r>
              <a:rPr lang="es-ES" dirty="0" err="1"/>
              <a:t>aŭ</a:t>
            </a:r>
            <a:r>
              <a:rPr lang="es-ES" dirty="0"/>
              <a:t> </a:t>
            </a:r>
            <a:r>
              <a:rPr lang="es-ES" dirty="0" err="1"/>
              <a:t>dioj</a:t>
            </a:r>
            <a:r>
              <a:rPr lang="es-ES" dirty="0"/>
              <a:t>. En la </a:t>
            </a:r>
            <a:r>
              <a:rPr lang="es-ES" dirty="0" err="1"/>
              <a:t>praktiko</a:t>
            </a:r>
            <a:r>
              <a:rPr lang="es-ES" dirty="0"/>
              <a:t>, </a:t>
            </a:r>
            <a:r>
              <a:rPr lang="es-ES" dirty="0" err="1"/>
              <a:t>tio</a:t>
            </a:r>
            <a:r>
              <a:rPr lang="es-ES" dirty="0"/>
              <a:t> </a:t>
            </a:r>
            <a:r>
              <a:rPr lang="es-ES" dirty="0" err="1"/>
              <a:t>kutime</a:t>
            </a:r>
            <a:r>
              <a:rPr lang="es-ES" dirty="0"/>
              <a:t> </a:t>
            </a:r>
            <a:r>
              <a:rPr lang="es-ES" dirty="0" err="1"/>
              <a:t>signifas</a:t>
            </a:r>
            <a:r>
              <a:rPr lang="es-ES" dirty="0"/>
              <a:t>, </a:t>
            </a:r>
            <a:r>
              <a:rPr lang="es-ES" dirty="0" err="1"/>
              <a:t>ke</a:t>
            </a:r>
            <a:r>
              <a:rPr lang="es-ES" dirty="0"/>
              <a:t> li/</a:t>
            </a:r>
            <a:r>
              <a:rPr lang="es-ES" dirty="0" err="1"/>
              <a:t>ŝi</a:t>
            </a:r>
            <a:r>
              <a:rPr lang="es-ES" dirty="0"/>
              <a:t> organizas </a:t>
            </a:r>
            <a:r>
              <a:rPr lang="es-ES" dirty="0" err="1"/>
              <a:t>sian</a:t>
            </a:r>
            <a:r>
              <a:rPr lang="es-ES" dirty="0"/>
              <a:t> </a:t>
            </a:r>
            <a:r>
              <a:rPr lang="es-ES" dirty="0" err="1"/>
              <a:t>vivon</a:t>
            </a:r>
            <a:r>
              <a:rPr lang="es-ES" dirty="0"/>
              <a:t> </a:t>
            </a:r>
            <a:r>
              <a:rPr lang="es-ES" dirty="0" err="1"/>
              <a:t>senrilate</a:t>
            </a:r>
            <a:r>
              <a:rPr lang="es-ES" dirty="0"/>
              <a:t> al dio </a:t>
            </a:r>
            <a:r>
              <a:rPr lang="es-ES" dirty="0" err="1"/>
              <a:t>aŭ</a:t>
            </a:r>
            <a:r>
              <a:rPr lang="es-ES" dirty="0"/>
              <a:t> </a:t>
            </a:r>
            <a:r>
              <a:rPr lang="es-ES" dirty="0" err="1"/>
              <a:t>religiaj</a:t>
            </a:r>
            <a:r>
              <a:rPr lang="es-ES" dirty="0"/>
              <a:t> </a:t>
            </a:r>
            <a:r>
              <a:rPr lang="es-ES" dirty="0" err="1"/>
              <a:t>kredoj</a:t>
            </a:r>
            <a:r>
              <a:rPr lang="es-ES" dirty="0"/>
              <a:t>.</a:t>
            </a:r>
            <a:br>
              <a:rPr lang="es-ES" dirty="0"/>
            </a:br>
            <a:endParaRPr lang="en-GB" dirty="0"/>
          </a:p>
          <a:p>
            <a:pPr>
              <a:buNone/>
            </a:pPr>
            <a:r>
              <a:rPr lang="es-ES" b="1" dirty="0"/>
              <a:t>	</a:t>
            </a:r>
            <a:r>
              <a:rPr lang="es-ES" b="1" dirty="0" err="1">
                <a:solidFill>
                  <a:srgbClr val="00B050"/>
                </a:solidFill>
              </a:rPr>
              <a:t>Liberpensulo</a:t>
            </a:r>
            <a:r>
              <a:rPr lang="es-ES" dirty="0"/>
              <a:t> estas homo, </a:t>
            </a:r>
            <a:r>
              <a:rPr lang="es-ES" dirty="0" err="1"/>
              <a:t>kiu</a:t>
            </a:r>
            <a:r>
              <a:rPr lang="es-ES" dirty="0"/>
              <a:t> </a:t>
            </a:r>
            <a:r>
              <a:rPr lang="es-ES" dirty="0" err="1"/>
              <a:t>malakceptas</a:t>
            </a:r>
            <a:r>
              <a:rPr lang="es-ES" dirty="0"/>
              <a:t> </a:t>
            </a:r>
            <a:r>
              <a:rPr lang="es-ES" dirty="0" err="1"/>
              <a:t>aŭtoritaton</a:t>
            </a:r>
            <a:r>
              <a:rPr lang="es-ES" dirty="0"/>
              <a:t> </a:t>
            </a:r>
            <a:r>
              <a:rPr lang="es-ES" dirty="0" err="1"/>
              <a:t>kaj</a:t>
            </a:r>
            <a:r>
              <a:rPr lang="es-ES" dirty="0"/>
              <a:t> </a:t>
            </a:r>
            <a:r>
              <a:rPr lang="es-ES" dirty="0" err="1"/>
              <a:t>tradicion</a:t>
            </a:r>
            <a:r>
              <a:rPr lang="es-ES" dirty="0"/>
              <a:t> en </a:t>
            </a:r>
            <a:r>
              <a:rPr lang="es-ES" dirty="0" err="1"/>
              <a:t>ĉiuj</a:t>
            </a:r>
            <a:r>
              <a:rPr lang="es-ES" dirty="0"/>
              <a:t> </a:t>
            </a:r>
            <a:r>
              <a:rPr lang="es-ES" dirty="0" err="1"/>
              <a:t>opinioj</a:t>
            </a:r>
            <a:r>
              <a:rPr lang="es-ES" dirty="0"/>
              <a:t> </a:t>
            </a:r>
            <a:r>
              <a:rPr lang="es-ES" dirty="0" err="1"/>
              <a:t>kaj</a:t>
            </a:r>
            <a:r>
              <a:rPr lang="es-ES" dirty="0"/>
              <a:t> </a:t>
            </a:r>
            <a:r>
              <a:rPr lang="es-ES" dirty="0" err="1"/>
              <a:t>kredoj</a:t>
            </a:r>
            <a:r>
              <a:rPr lang="es-ES" dirty="0"/>
              <a:t>, </a:t>
            </a:r>
            <a:r>
              <a:rPr lang="es-ES" dirty="0" err="1"/>
              <a:t>inkluzive</a:t>
            </a:r>
            <a:r>
              <a:rPr lang="es-ES" dirty="0"/>
              <a:t> de </a:t>
            </a:r>
            <a:r>
              <a:rPr lang="es-ES" dirty="0" err="1"/>
              <a:t>religiaj</a:t>
            </a:r>
            <a:r>
              <a:rPr lang="es-ES" dirty="0"/>
              <a:t> </a:t>
            </a:r>
            <a:r>
              <a:rPr lang="es-ES" dirty="0" err="1"/>
              <a:t>kredoj</a:t>
            </a:r>
            <a:r>
              <a:rPr lang="es-ES" dirty="0"/>
              <a:t>.</a:t>
            </a:r>
            <a:br>
              <a:rPr lang="es-ES" dirty="0"/>
            </a:br>
            <a:endParaRPr lang="en-GB" dirty="0"/>
          </a:p>
          <a:p>
            <a:pPr>
              <a:buNone/>
            </a:pPr>
            <a:r>
              <a:rPr lang="es-ES" b="1" dirty="0"/>
              <a:t>	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</a:rPr>
              <a:t>Humanisto</a:t>
            </a:r>
            <a:r>
              <a:rPr lang="es-ES" dirty="0"/>
              <a:t> (en la moderna </a:t>
            </a:r>
            <a:r>
              <a:rPr lang="es-ES" dirty="0" err="1"/>
              <a:t>senco</a:t>
            </a:r>
            <a:r>
              <a:rPr lang="es-ES" dirty="0"/>
              <a:t>) estas homo, </a:t>
            </a:r>
            <a:r>
              <a:rPr lang="es-ES" dirty="0" err="1"/>
              <a:t>kiu</a:t>
            </a:r>
            <a:r>
              <a:rPr lang="es-ES" dirty="0"/>
              <a:t> celas </a:t>
            </a:r>
            <a:r>
              <a:rPr lang="es-ES" dirty="0" err="1"/>
              <a:t>vivi</a:t>
            </a:r>
            <a:r>
              <a:rPr lang="es-ES" dirty="0"/>
              <a:t> </a:t>
            </a:r>
            <a:r>
              <a:rPr lang="es-ES" dirty="0" err="1"/>
              <a:t>bone</a:t>
            </a:r>
            <a:r>
              <a:rPr lang="es-ES" dirty="0"/>
              <a:t> </a:t>
            </a:r>
            <a:r>
              <a:rPr lang="es-ES" dirty="0" err="1"/>
              <a:t>kaj</a:t>
            </a:r>
            <a:r>
              <a:rPr lang="es-ES" dirty="0"/>
              <a:t> </a:t>
            </a:r>
            <a:r>
              <a:rPr lang="es-ES" dirty="0" err="1"/>
              <a:t>morale</a:t>
            </a:r>
            <a:r>
              <a:rPr lang="es-ES" dirty="0"/>
              <a:t> </a:t>
            </a:r>
            <a:r>
              <a:rPr lang="es-ES" dirty="0" err="1"/>
              <a:t>senrilate</a:t>
            </a:r>
            <a:r>
              <a:rPr lang="es-ES" dirty="0"/>
              <a:t> al </a:t>
            </a:r>
            <a:r>
              <a:rPr lang="es-ES" dirty="0" err="1"/>
              <a:t>religio</a:t>
            </a:r>
            <a:r>
              <a:rPr lang="es-ES" dirty="0"/>
              <a:t>, </a:t>
            </a:r>
            <a:r>
              <a:rPr lang="es-ES" dirty="0" err="1"/>
              <a:t>provante</a:t>
            </a:r>
            <a:r>
              <a:rPr lang="es-ES" dirty="0"/>
              <a:t> </a:t>
            </a:r>
            <a:r>
              <a:rPr lang="es-ES" dirty="0" err="1"/>
              <a:t>plibonigi</a:t>
            </a:r>
            <a:r>
              <a:rPr lang="es-ES" dirty="0"/>
              <a:t> la </a:t>
            </a:r>
            <a:r>
              <a:rPr lang="es-ES" dirty="0" err="1"/>
              <a:t>vivon</a:t>
            </a:r>
            <a:r>
              <a:rPr lang="es-ES" dirty="0"/>
              <a:t> por </a:t>
            </a:r>
            <a:r>
              <a:rPr lang="es-ES" dirty="0" err="1"/>
              <a:t>ĉiuj</a:t>
            </a:r>
            <a:r>
              <a:rPr lang="es-ES" dirty="0"/>
              <a:t>.</a:t>
            </a:r>
            <a:br>
              <a:rPr lang="es-ES" dirty="0"/>
            </a:br>
            <a:endParaRPr lang="en-GB" dirty="0"/>
          </a:p>
          <a:p>
            <a:pPr>
              <a:buNone/>
            </a:pPr>
            <a:r>
              <a:rPr lang="es-ES" b="1" dirty="0"/>
              <a:t>	</a:t>
            </a:r>
            <a:r>
              <a:rPr lang="es-ES" b="1" dirty="0" err="1">
                <a:solidFill>
                  <a:srgbClr val="7030A0"/>
                </a:solidFill>
              </a:rPr>
              <a:t>Sekularisto</a:t>
            </a:r>
            <a:r>
              <a:rPr lang="es-ES" dirty="0"/>
              <a:t> </a:t>
            </a:r>
            <a:r>
              <a:rPr lang="es-ES" dirty="0" err="1"/>
              <a:t>opinias</a:t>
            </a:r>
            <a:r>
              <a:rPr lang="es-ES" dirty="0"/>
              <a:t>, </a:t>
            </a:r>
            <a:r>
              <a:rPr lang="es-ES" dirty="0" err="1"/>
              <a:t>ke</a:t>
            </a:r>
            <a:r>
              <a:rPr lang="es-ES" dirty="0"/>
              <a:t> </a:t>
            </a:r>
            <a:r>
              <a:rPr lang="es-ES" dirty="0" err="1"/>
              <a:t>ŝtataj</a:t>
            </a:r>
            <a:r>
              <a:rPr lang="es-ES" dirty="0"/>
              <a:t> </a:t>
            </a:r>
            <a:r>
              <a:rPr lang="es-ES" dirty="0" err="1"/>
              <a:t>instancoj</a:t>
            </a:r>
            <a:r>
              <a:rPr lang="es-ES" dirty="0"/>
              <a:t> </a:t>
            </a:r>
            <a:r>
              <a:rPr lang="es-ES" dirty="0" err="1"/>
              <a:t>kaj</a:t>
            </a:r>
            <a:r>
              <a:rPr lang="es-ES" dirty="0"/>
              <a:t> </a:t>
            </a:r>
            <a:r>
              <a:rPr lang="es-ES" dirty="0" err="1"/>
              <a:t>leĝaroj</a:t>
            </a:r>
            <a:r>
              <a:rPr lang="es-ES" dirty="0"/>
              <a:t> </a:t>
            </a:r>
            <a:r>
              <a:rPr lang="es-ES" dirty="0" err="1"/>
              <a:t>ne</a:t>
            </a:r>
            <a:r>
              <a:rPr lang="es-ES" dirty="0"/>
              <a:t> </a:t>
            </a:r>
            <a:r>
              <a:rPr lang="es-ES" dirty="0" err="1"/>
              <a:t>devus</a:t>
            </a:r>
            <a:r>
              <a:rPr lang="es-ES" dirty="0"/>
              <a:t> </a:t>
            </a:r>
            <a:r>
              <a:rPr lang="es-ES" dirty="0" err="1"/>
              <a:t>esti</a:t>
            </a:r>
            <a:r>
              <a:rPr lang="es-ES" dirty="0"/>
              <a:t> </a:t>
            </a:r>
            <a:r>
              <a:rPr lang="es-ES" dirty="0" err="1"/>
              <a:t>influataj</a:t>
            </a:r>
            <a:r>
              <a:rPr lang="es-ES" dirty="0"/>
              <a:t> de </a:t>
            </a:r>
            <a:r>
              <a:rPr lang="es-ES" dirty="0" err="1"/>
              <a:t>religiaj</a:t>
            </a:r>
            <a:r>
              <a:rPr lang="es-ES" dirty="0"/>
              <a:t> </a:t>
            </a:r>
            <a:r>
              <a:rPr lang="es-ES" dirty="0" err="1"/>
              <a:t>gvidantoj</a:t>
            </a:r>
            <a:r>
              <a:rPr lang="es-ES" dirty="0"/>
              <a:t> </a:t>
            </a:r>
            <a:r>
              <a:rPr lang="es-ES" dirty="0" err="1"/>
              <a:t>kaj</a:t>
            </a:r>
            <a:r>
              <a:rPr lang="es-ES" dirty="0"/>
              <a:t> </a:t>
            </a:r>
            <a:r>
              <a:rPr lang="es-ES" dirty="0" err="1"/>
              <a:t>religiaj</a:t>
            </a:r>
            <a:r>
              <a:rPr lang="es-ES" dirty="0"/>
              <a:t> </a:t>
            </a:r>
            <a:r>
              <a:rPr lang="es-ES" dirty="0" err="1"/>
              <a:t>kredoj</a:t>
            </a:r>
            <a:r>
              <a:rPr lang="es-ES" dirty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en-GB" sz="3600"/>
              <a:t>Ĉu ateistoj estas militemaj kaj agresemaj?</a:t>
            </a:r>
          </a:p>
        </p:txBody>
      </p:sp>
      <p:pic>
        <p:nvPicPr>
          <p:cNvPr id="1026" name="Picture 2" descr="Never be afraid of stridency”: Richard Dawkins' interview with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000" y="1214422"/>
            <a:ext cx="864000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Ĉu vi opinias ke: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sz="3300" dirty="0"/>
              <a:t>–</a:t>
            </a:r>
            <a:r>
              <a:rPr lang="it-IT" sz="3300" b="1" dirty="0"/>
              <a:t> Scienco, ne religio, </a:t>
            </a:r>
            <a:r>
              <a:rPr lang="it-IT" sz="3300" dirty="0"/>
              <a:t>estas la plej bona maniero por malkovri kaj kompreni la mondon?</a:t>
            </a:r>
            <a:endParaRPr lang="en-GB" sz="3300" dirty="0"/>
          </a:p>
          <a:p>
            <a:pPr>
              <a:buNone/>
            </a:pPr>
            <a:r>
              <a:rPr lang="it-IT" sz="3300" dirty="0"/>
              <a:t> </a:t>
            </a:r>
            <a:endParaRPr lang="en-GB" sz="3300" dirty="0"/>
          </a:p>
          <a:p>
            <a:pPr>
              <a:buNone/>
            </a:pPr>
            <a:r>
              <a:rPr lang="it-IT" sz="3300" b="1" dirty="0"/>
              <a:t>–</a:t>
            </a:r>
            <a:r>
              <a:rPr lang="it-IT" sz="3300" dirty="0"/>
              <a:t> Moralaj valoroj devus esti bazitaj sur </a:t>
            </a:r>
            <a:r>
              <a:rPr lang="it-IT" sz="3300" b="1" dirty="0"/>
              <a:t>racio kaj respekto por aliaj homoj</a:t>
            </a:r>
            <a:r>
              <a:rPr lang="it-IT" sz="3300" dirty="0"/>
              <a:t>?</a:t>
            </a:r>
            <a:endParaRPr lang="en-GB" sz="3300" dirty="0"/>
          </a:p>
          <a:p>
            <a:pPr>
              <a:buNone/>
            </a:pPr>
            <a:r>
              <a:rPr lang="it-IT" sz="3300" dirty="0"/>
              <a:t> </a:t>
            </a:r>
            <a:endParaRPr lang="en-GB" sz="3300" dirty="0"/>
          </a:p>
          <a:p>
            <a:pPr>
              <a:buNone/>
            </a:pPr>
            <a:r>
              <a:rPr lang="it-IT" sz="3300" b="1" dirty="0"/>
              <a:t>–</a:t>
            </a:r>
            <a:r>
              <a:rPr lang="it-IT" sz="3300" dirty="0"/>
              <a:t> Ni povas trovi </a:t>
            </a:r>
            <a:r>
              <a:rPr lang="it-IT" sz="3300" b="1" dirty="0"/>
              <a:t>signifon, belecon kaj  ĝojon en la unusola vivo kiun ni havas</a:t>
            </a:r>
            <a:r>
              <a:rPr lang="it-IT" sz="3300" dirty="0"/>
              <a:t>, sen bezono kredi je posta vivo?</a:t>
            </a:r>
            <a:endParaRPr lang="en-GB" sz="3300" dirty="0"/>
          </a:p>
          <a:p>
            <a:pPr>
              <a:buNone/>
            </a:pPr>
            <a:r>
              <a:rPr lang="it-IT" sz="3300" dirty="0"/>
              <a:t> </a:t>
            </a:r>
            <a:endParaRPr lang="en-GB" sz="3300" dirty="0"/>
          </a:p>
          <a:p>
            <a:pPr>
              <a:buNone/>
            </a:pPr>
            <a:r>
              <a:rPr lang="it-IT" sz="3300" b="1" dirty="0"/>
              <a:t>–</a:t>
            </a:r>
            <a:r>
              <a:rPr lang="it-IT" sz="3300" dirty="0"/>
              <a:t> Zorgante pri aliaj homoj, ni povos</a:t>
            </a:r>
            <a:r>
              <a:rPr lang="it-IT" sz="3300" b="1" dirty="0"/>
              <a:t> krei pli bonan mondon por ĉiuj</a:t>
            </a:r>
            <a:r>
              <a:rPr lang="it-IT" sz="3300" dirty="0"/>
              <a:t>?</a:t>
            </a:r>
          </a:p>
          <a:p>
            <a:pPr>
              <a:buNone/>
            </a:pPr>
            <a:endParaRPr lang="it-IT" sz="3300" dirty="0"/>
          </a:p>
          <a:p>
            <a:pPr>
              <a:buNone/>
            </a:pPr>
            <a:r>
              <a:rPr lang="it-IT" dirty="0"/>
              <a:t> 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00B0F0"/>
            </a:gs>
            <a:gs pos="26000">
              <a:srgbClr val="80BDCB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Se vi </a:t>
            </a:r>
            <a:r>
              <a:rPr lang="en-GB" b="1" dirty="0" err="1"/>
              <a:t>respondis</a:t>
            </a:r>
            <a:r>
              <a:rPr lang="en-GB" b="1" dirty="0"/>
              <a:t> JES al </a:t>
            </a:r>
            <a:r>
              <a:rPr lang="en-GB" b="1" dirty="0" err="1"/>
              <a:t>tiuj</a:t>
            </a:r>
            <a:r>
              <a:rPr lang="en-GB" b="1" dirty="0"/>
              <a:t> </a:t>
            </a:r>
            <a:r>
              <a:rPr lang="en-GB" b="1" dirty="0" err="1"/>
              <a:t>demandoj</a:t>
            </a:r>
            <a:r>
              <a:rPr lang="en-GB" b="1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285992"/>
            <a:ext cx="8001056" cy="384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/>
              <a:t>ATEO </a:t>
            </a:r>
            <a:r>
              <a:rPr lang="en-GB" sz="4000" dirty="0" err="1"/>
              <a:t>estas</a:t>
            </a:r>
            <a:r>
              <a:rPr lang="en-GB" sz="4000" dirty="0"/>
              <a:t> la </a:t>
            </a:r>
            <a:r>
              <a:rPr lang="en-GB" sz="4000" dirty="0" err="1"/>
              <a:t>ĝusta</a:t>
            </a:r>
            <a:r>
              <a:rPr lang="en-GB" sz="4000" dirty="0"/>
              <a:t> </a:t>
            </a:r>
            <a:r>
              <a:rPr lang="en-GB" sz="4000" dirty="0" err="1"/>
              <a:t>organizaĵo</a:t>
            </a:r>
            <a:r>
              <a:rPr lang="en-GB" sz="4000" dirty="0"/>
              <a:t> por vi!</a:t>
            </a:r>
          </a:p>
          <a:p>
            <a:pPr>
              <a:buNone/>
            </a:pPr>
            <a:endParaRPr lang="en-GB" sz="4000" dirty="0"/>
          </a:p>
          <a:p>
            <a:pPr>
              <a:buNone/>
            </a:pPr>
            <a:r>
              <a:rPr lang="en-GB" sz="3600" dirty="0"/>
              <a:t>ATEO...</a:t>
            </a:r>
          </a:p>
          <a:p>
            <a:pPr>
              <a:buFontTx/>
              <a:buChar char="-"/>
            </a:pPr>
            <a:r>
              <a:rPr lang="en-GB" sz="2800" dirty="0" err="1"/>
              <a:t>havas</a:t>
            </a:r>
            <a:r>
              <a:rPr lang="en-GB" sz="2800" dirty="0"/>
              <a:t> </a:t>
            </a:r>
            <a:r>
              <a:rPr lang="en-GB" sz="2800" dirty="0" err="1"/>
              <a:t>kunvenon</a:t>
            </a:r>
            <a:r>
              <a:rPr lang="en-GB" sz="2800" dirty="0"/>
              <a:t> </a:t>
            </a:r>
            <a:r>
              <a:rPr lang="en-GB" sz="2800" dirty="0" err="1"/>
              <a:t>ĉiujare</a:t>
            </a:r>
            <a:r>
              <a:rPr lang="en-GB" sz="2800" dirty="0"/>
              <a:t> </a:t>
            </a:r>
            <a:r>
              <a:rPr lang="en-GB" sz="2800" dirty="0" err="1"/>
              <a:t>dum</a:t>
            </a:r>
            <a:r>
              <a:rPr lang="en-GB" sz="2800" dirty="0"/>
              <a:t> la </a:t>
            </a:r>
            <a:r>
              <a:rPr lang="en-GB" sz="2800" dirty="0" err="1"/>
              <a:t>Universala</a:t>
            </a:r>
            <a:r>
              <a:rPr lang="en-GB" sz="2800" dirty="0"/>
              <a:t> </a:t>
            </a:r>
            <a:r>
              <a:rPr lang="en-GB" sz="2800" dirty="0" err="1"/>
              <a:t>Kongreso</a:t>
            </a:r>
            <a:endParaRPr lang="en-GB" sz="2800" dirty="0"/>
          </a:p>
          <a:p>
            <a:pPr>
              <a:buFontTx/>
              <a:buChar char="-"/>
            </a:pPr>
            <a:r>
              <a:rPr lang="en-GB" sz="2800" dirty="0" err="1"/>
              <a:t>eldonas</a:t>
            </a:r>
            <a:r>
              <a:rPr lang="en-GB" sz="2800" dirty="0"/>
              <a:t> la </a:t>
            </a:r>
            <a:r>
              <a:rPr lang="en-GB" sz="2800" dirty="0" err="1"/>
              <a:t>revuon</a:t>
            </a:r>
            <a:r>
              <a:rPr lang="en-GB" sz="2800" dirty="0"/>
              <a:t> </a:t>
            </a:r>
            <a:r>
              <a:rPr lang="en-GB" sz="2800" i="1" dirty="0" err="1"/>
              <a:t>Ateismo</a:t>
            </a:r>
            <a:r>
              <a:rPr lang="en-GB" sz="2800" dirty="0"/>
              <a:t> </a:t>
            </a:r>
            <a:r>
              <a:rPr lang="en-GB" sz="2800" dirty="0" err="1"/>
              <a:t>dufoje</a:t>
            </a:r>
            <a:r>
              <a:rPr lang="en-GB" sz="2800" dirty="0"/>
              <a:t> </a:t>
            </a:r>
            <a:r>
              <a:rPr lang="en-GB" sz="2800" dirty="0" err="1"/>
              <a:t>jare</a:t>
            </a:r>
            <a:endParaRPr lang="en-GB" sz="2800" dirty="0"/>
          </a:p>
          <a:p>
            <a:pPr>
              <a:buFontTx/>
              <a:buChar char="-"/>
            </a:pPr>
            <a:r>
              <a:rPr lang="en-GB" sz="2800" dirty="0" err="1"/>
              <a:t>havas</a:t>
            </a:r>
            <a:r>
              <a:rPr lang="en-GB" sz="2800" dirty="0"/>
              <a:t> </a:t>
            </a:r>
            <a:r>
              <a:rPr lang="en-GB" sz="2800" dirty="0" err="1"/>
              <a:t>retejon</a:t>
            </a:r>
            <a:r>
              <a:rPr lang="en-GB" sz="2800" dirty="0"/>
              <a:t>: </a:t>
            </a:r>
            <a:r>
              <a:rPr lang="en-GB" sz="2800" i="1" dirty="0"/>
              <a:t>ateisto.org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eismo - arangxo de numer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4112" y="218669"/>
            <a:ext cx="2555776" cy="716416"/>
          </a:xfrm>
        </p:spPr>
        <p:txBody>
          <a:bodyPr>
            <a:normAutofit/>
          </a:bodyPr>
          <a:lstStyle/>
          <a:p>
            <a:r>
              <a:rPr lang="en-GB" sz="2800" dirty="0">
                <a:hlinkClick r:id="rId2"/>
              </a:rPr>
              <a:t>ateisto.org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773578" y="5764658"/>
            <a:ext cx="7596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/>
              <a:t>Serĉu</a:t>
            </a:r>
            <a:r>
              <a:rPr lang="en-GB" sz="2400" dirty="0"/>
              <a:t> </a:t>
            </a:r>
            <a:r>
              <a:rPr lang="en-GB" sz="2400" i="1" dirty="0" err="1">
                <a:solidFill>
                  <a:schemeClr val="accent2">
                    <a:lumMod val="75000"/>
                  </a:schemeClr>
                </a:solidFill>
              </a:rPr>
              <a:t>Ateista</a:t>
            </a:r>
            <a:r>
              <a:rPr lang="en-GB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i="1" dirty="0" err="1">
                <a:solidFill>
                  <a:schemeClr val="accent2">
                    <a:lumMod val="75000"/>
                  </a:schemeClr>
                </a:solidFill>
              </a:rPr>
              <a:t>Tutmonda</a:t>
            </a:r>
            <a:r>
              <a:rPr lang="en-GB" sz="2400" i="1" dirty="0">
                <a:solidFill>
                  <a:schemeClr val="accent2">
                    <a:lumMod val="75000"/>
                  </a:schemeClr>
                </a:solidFill>
              </a:rPr>
              <a:t> Esperanto-</a:t>
            </a:r>
            <a:r>
              <a:rPr lang="en-GB" sz="2400" i="1" dirty="0" err="1">
                <a:solidFill>
                  <a:schemeClr val="accent2">
                    <a:lumMod val="75000"/>
                  </a:schemeClr>
                </a:solidFill>
              </a:rPr>
              <a:t>Organizo</a:t>
            </a:r>
            <a:r>
              <a:rPr lang="en-GB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/>
              <a:t>en</a:t>
            </a:r>
            <a:r>
              <a:rPr lang="en-GB" sz="2400" dirty="0"/>
              <a:t> Facebook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FA1DA81-AE07-B449-8FD1-26A0E5869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124744"/>
            <a:ext cx="6696744" cy="4206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340</TotalTime>
  <Words>465</Words>
  <Application>Microsoft Office PowerPoint</Application>
  <PresentationFormat>Affichage à l'écran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Office Theme</vt:lpstr>
      <vt:lpstr>Présentation PowerPoint</vt:lpstr>
      <vt:lpstr>Présentation PowerPoint</vt:lpstr>
      <vt:lpstr>Kio estas ateisto?</vt:lpstr>
      <vt:lpstr>Présentation PowerPoint</vt:lpstr>
      <vt:lpstr>Ĉu ateistoj estas militemaj kaj agresemaj?</vt:lpstr>
      <vt:lpstr>Ĉu vi opinias ke:</vt:lpstr>
      <vt:lpstr>Se vi respondis JES al tiuj demandoj...</vt:lpstr>
      <vt:lpstr>Présentation PowerPoint</vt:lpstr>
      <vt:lpstr>ateisto.org</vt:lpstr>
      <vt:lpstr>Membriĝu en ATEO!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Dominique Simeone</cp:lastModifiedBy>
  <cp:revision>25</cp:revision>
  <dcterms:created xsi:type="dcterms:W3CDTF">2020-08-02T15:52:25Z</dcterms:created>
  <dcterms:modified xsi:type="dcterms:W3CDTF">2020-08-06T18:53:17Z</dcterms:modified>
</cp:coreProperties>
</file>